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an jie" userId="0daab13e89ff3111" providerId="LiveId" clId="{E293D9C7-D9C7-4D3A-905B-EB4C9D454ADC}"/>
    <pc:docChg chg="custSel addSld delSld modSld">
      <pc:chgData name="guan jie" userId="0daab13e89ff3111" providerId="LiveId" clId="{E293D9C7-D9C7-4D3A-905B-EB4C9D454ADC}" dt="2019-11-17T04:18:45.480" v="10" actId="2696"/>
      <pc:docMkLst>
        <pc:docMk/>
      </pc:docMkLst>
      <pc:sldChg chg="modSp">
        <pc:chgData name="guan jie" userId="0daab13e89ff3111" providerId="LiveId" clId="{E293D9C7-D9C7-4D3A-905B-EB4C9D454ADC}" dt="2019-11-17T04:17:10.566" v="3"/>
        <pc:sldMkLst>
          <pc:docMk/>
          <pc:sldMk cId="3715519164" sldId="258"/>
        </pc:sldMkLst>
        <pc:spChg chg="mod">
          <ac:chgData name="guan jie" userId="0daab13e89ff3111" providerId="LiveId" clId="{E293D9C7-D9C7-4D3A-905B-EB4C9D454ADC}" dt="2019-11-17T04:17:10.566" v="3"/>
          <ac:spMkLst>
            <pc:docMk/>
            <pc:sldMk cId="3715519164" sldId="258"/>
            <ac:spMk id="6" creationId="{7189B79A-1263-46E7-9982-CBB2C665ECF7}"/>
          </ac:spMkLst>
        </pc:spChg>
      </pc:sldChg>
      <pc:sldChg chg="modSp">
        <pc:chgData name="guan jie" userId="0daab13e89ff3111" providerId="LiveId" clId="{E293D9C7-D9C7-4D3A-905B-EB4C9D454ADC}" dt="2019-11-17T04:17:15.217" v="6"/>
        <pc:sldMkLst>
          <pc:docMk/>
          <pc:sldMk cId="413301243" sldId="259"/>
        </pc:sldMkLst>
        <pc:spChg chg="mod">
          <ac:chgData name="guan jie" userId="0daab13e89ff3111" providerId="LiveId" clId="{E293D9C7-D9C7-4D3A-905B-EB4C9D454ADC}" dt="2019-11-17T04:17:15.217" v="6"/>
          <ac:spMkLst>
            <pc:docMk/>
            <pc:sldMk cId="413301243" sldId="259"/>
            <ac:spMk id="10" creationId="{572E9E3C-1B78-47F2-AE9E-36AA190B09C9}"/>
          </ac:spMkLst>
        </pc:spChg>
      </pc:sldChg>
      <pc:sldChg chg="delSp add del">
        <pc:chgData name="guan jie" userId="0daab13e89ff3111" providerId="LiveId" clId="{E293D9C7-D9C7-4D3A-905B-EB4C9D454ADC}" dt="2019-11-17T04:18:45.480" v="10" actId="2696"/>
        <pc:sldMkLst>
          <pc:docMk/>
          <pc:sldMk cId="98143456" sldId="261"/>
        </pc:sldMkLst>
        <pc:spChg chg="del">
          <ac:chgData name="guan jie" userId="0daab13e89ff3111" providerId="LiveId" clId="{E293D9C7-D9C7-4D3A-905B-EB4C9D454ADC}" dt="2019-11-17T04:17:32.247" v="8" actId="478"/>
          <ac:spMkLst>
            <pc:docMk/>
            <pc:sldMk cId="98143456" sldId="261"/>
            <ac:spMk id="2" creationId="{07147E96-39CB-4648-A7F6-7AF3D2DB873F}"/>
          </ac:spMkLst>
        </pc:spChg>
        <pc:spChg chg="del">
          <ac:chgData name="guan jie" userId="0daab13e89ff3111" providerId="LiveId" clId="{E293D9C7-D9C7-4D3A-905B-EB4C9D454ADC}" dt="2019-11-17T04:17:33.607" v="9" actId="478"/>
          <ac:spMkLst>
            <pc:docMk/>
            <pc:sldMk cId="98143456" sldId="261"/>
            <ac:spMk id="3" creationId="{6BA9DDCA-A1E4-4FC5-A14C-ABBEE273DA7D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6B6B9-2391-4010-814F-D3D064B8E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48CAF-EA9D-4200-B9FD-1E1AB22F0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FD717-AC53-43CF-949C-38158F910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9C971-11F9-4DDD-9E64-1F8986360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A45B2-ACF6-4AE7-A004-A9ECD73A2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67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9FBF8-E1D1-41CC-9DD7-E2CD4C0B9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19D6D1-B8C6-45F0-8A9D-AEBF82BDA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8C52A-D871-40CC-B79C-94EAC4B35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97052-CA72-49EB-8C3E-30994BF5B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9A2F1-5A5A-41C9-83F4-D8F6228F7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88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069F01-C661-40A7-8A14-BB9908333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A56543-5B18-4F2F-8526-EA5061B53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73249-4222-45E0-BA69-D8DA8835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7193E-D9AC-4D15-A957-F1B5BA891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D8C5F-27C6-44A4-8242-BAD698472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57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17391-4E76-4FE7-9DE4-2DAAC280E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94FDF-1607-4951-8F24-B9C8BE407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7DE5E-ADBD-487F-A7B9-1C2611506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4BA19-D20A-437B-99A5-FFFF7CF44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913D8-01AD-4C1E-B1BF-038B5DE55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78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E7DF1-9CDD-430B-97A0-A2A00C0AB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119858-0023-45D4-90D1-72161508A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AE810-4AEE-4780-B4DE-DDB0B9F8F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8A34F-11D0-41B2-90ED-B47E1CBA3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CEAFC-447F-4346-AB02-452AD6A9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89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581D2-2AB7-475D-975F-1544F0913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CCFC8-1FFD-4510-B885-10A50479F3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86C9C0-2F81-4159-BFA8-8FDF8BE5AD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AE41B6-A104-41DC-BF62-FACDE58A8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E2AADA-2EDB-4B76-A213-CD24C5AC7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66B75-DEEC-43E2-8D49-EE6E1802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09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6CC2D-0338-4712-9167-365525D31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8A488-2023-402F-B976-7B2DD75F7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70CECF-DFDB-4930-8F29-70AC0A069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9A353A-3B04-4FA2-95A6-110BCABFCB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4BD360-3B81-43C6-A1E3-593286E25E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7CE3BD-1859-4D6A-A3DD-C1A12C06D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9E7888-DC64-470E-8EA1-06A1355DD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026058-9581-4C1E-8533-EC8B50E6C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590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B7615-6308-4FC3-AA37-5DA90A291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D3E8BE-DC01-491C-9491-9994448E2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A0FB5E-4771-4EEE-A809-4AE6BC767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BC9558-9BA0-4AFB-83D8-FBA32E491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137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AD7E53-B04F-4398-A036-062A5823E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AFA776-3B99-4883-947C-C8BC9210E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DF99B-40D1-43A1-AC9C-70ED322D2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00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F079F-4206-48D5-84F4-12456E554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7D5F0-D1FC-4A3F-BB5A-9EED7674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53A18D-81D2-4292-A2E8-4C216F237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92BC29-F974-4C1E-9BD3-438FB10E7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DE24F4-9F4A-42FD-B02E-BEB4A373D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B21E6-D67A-4A44-A41E-1156F0C51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617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99BD0-915F-4362-8ED5-070FAB19C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38B0F7-6B47-4907-B031-421DABE367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4CD1C0-919D-4A4B-AAA9-531BE32C5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01A147-A7D3-49C7-AA6F-CE5E8860B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39202-62C3-4905-AA6A-7C183C540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F79266-95BD-4026-8807-469C4C83E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7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C267FB-797F-4F3A-9B06-4AD4BCAA2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C7CFA-157C-44BF-BD62-CAA920AAC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3274A-92A7-48B7-A7F5-854F8CE50B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F4673-ACD4-4E84-B989-80C7FE36AC09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502E3-2BB1-46CA-A54E-850115A95D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B4239-28A1-46F8-B77F-E04D696530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39C907-E5B3-4E85-8086-75FA12B95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3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5BD7A19-1012-48B4-8289-C6A37B1CA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5459401"/>
              </p:ext>
            </p:extLst>
          </p:nvPr>
        </p:nvGraphicFramePr>
        <p:xfrm>
          <a:off x="3503226" y="1045632"/>
          <a:ext cx="5185548" cy="47667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64258">
                  <a:extLst>
                    <a:ext uri="{9D8B030D-6E8A-4147-A177-3AD203B41FA5}">
                      <a16:colId xmlns:a16="http://schemas.microsoft.com/office/drawing/2014/main" val="3315472652"/>
                    </a:ext>
                  </a:extLst>
                </a:gridCol>
                <a:gridCol w="864258">
                  <a:extLst>
                    <a:ext uri="{9D8B030D-6E8A-4147-A177-3AD203B41FA5}">
                      <a16:colId xmlns:a16="http://schemas.microsoft.com/office/drawing/2014/main" val="708066910"/>
                    </a:ext>
                  </a:extLst>
                </a:gridCol>
                <a:gridCol w="864258">
                  <a:extLst>
                    <a:ext uri="{9D8B030D-6E8A-4147-A177-3AD203B41FA5}">
                      <a16:colId xmlns:a16="http://schemas.microsoft.com/office/drawing/2014/main" val="2433352427"/>
                    </a:ext>
                  </a:extLst>
                </a:gridCol>
                <a:gridCol w="864258">
                  <a:extLst>
                    <a:ext uri="{9D8B030D-6E8A-4147-A177-3AD203B41FA5}">
                      <a16:colId xmlns:a16="http://schemas.microsoft.com/office/drawing/2014/main" val="1879328857"/>
                    </a:ext>
                  </a:extLst>
                </a:gridCol>
                <a:gridCol w="864258">
                  <a:extLst>
                    <a:ext uri="{9D8B030D-6E8A-4147-A177-3AD203B41FA5}">
                      <a16:colId xmlns:a16="http://schemas.microsoft.com/office/drawing/2014/main" val="1126330924"/>
                    </a:ext>
                  </a:extLst>
                </a:gridCol>
                <a:gridCol w="864258">
                  <a:extLst>
                    <a:ext uri="{9D8B030D-6E8A-4147-A177-3AD203B41FA5}">
                      <a16:colId xmlns:a16="http://schemas.microsoft.com/office/drawing/2014/main" val="1609767129"/>
                    </a:ext>
                  </a:extLst>
                </a:gridCol>
              </a:tblGrid>
              <a:tr h="79445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3495720"/>
                  </a:ext>
                </a:extLst>
              </a:tr>
              <a:tr h="794456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952352"/>
                  </a:ext>
                </a:extLst>
              </a:tr>
              <a:tr h="794456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7393446"/>
                  </a:ext>
                </a:extLst>
              </a:tr>
              <a:tr h="794456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65903"/>
                  </a:ext>
                </a:extLst>
              </a:tr>
              <a:tr h="794456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189700"/>
                  </a:ext>
                </a:extLst>
              </a:tr>
              <a:tr h="794456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50120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DA93073-38E7-48F5-8E3C-81C170D79CDE}"/>
              </a:ext>
            </a:extLst>
          </p:cNvPr>
          <p:cNvSpPr txBox="1"/>
          <p:nvPr/>
        </p:nvSpPr>
        <p:spPr>
          <a:xfrm>
            <a:off x="5442012" y="495384"/>
            <a:ext cx="207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 Arousal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6AD83D-CBDA-403A-AE7D-47C2193477BD}"/>
              </a:ext>
            </a:extLst>
          </p:cNvPr>
          <p:cNvSpPr txBox="1"/>
          <p:nvPr/>
        </p:nvSpPr>
        <p:spPr>
          <a:xfrm>
            <a:off x="5637320" y="5993284"/>
            <a:ext cx="207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Sleepiness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5B3484-884F-482A-AA06-DC20C4E6C51A}"/>
              </a:ext>
            </a:extLst>
          </p:cNvPr>
          <p:cNvSpPr txBox="1"/>
          <p:nvPr/>
        </p:nvSpPr>
        <p:spPr>
          <a:xfrm>
            <a:off x="2140997" y="3244334"/>
            <a:ext cx="2077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Unpleasant</a:t>
            </a:r>
          </a:p>
          <a:p>
            <a:r>
              <a:rPr lang="en-US" dirty="0"/>
              <a:t>Feelings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DAB374-1F7E-41DA-B970-BA4A17A8E676}"/>
              </a:ext>
            </a:extLst>
          </p:cNvPr>
          <p:cNvSpPr txBox="1"/>
          <p:nvPr/>
        </p:nvSpPr>
        <p:spPr>
          <a:xfrm>
            <a:off x="8745493" y="3242088"/>
            <a:ext cx="2077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Pleasant</a:t>
            </a:r>
          </a:p>
          <a:p>
            <a:r>
              <a:rPr lang="en-US" dirty="0"/>
              <a:t>Feelings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C2A3EE-9F03-4C53-AF97-F97126B5C478}"/>
              </a:ext>
            </a:extLst>
          </p:cNvPr>
          <p:cNvSpPr txBox="1"/>
          <p:nvPr/>
        </p:nvSpPr>
        <p:spPr>
          <a:xfrm>
            <a:off x="5637319" y="6312699"/>
            <a:ext cx="2077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Arousal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5BE843-01CB-4CD2-B47E-9D8811E80045}"/>
              </a:ext>
            </a:extLst>
          </p:cNvPr>
          <p:cNvSpPr txBox="1"/>
          <p:nvPr/>
        </p:nvSpPr>
        <p:spPr>
          <a:xfrm rot="10800000">
            <a:off x="1345614" y="1500326"/>
            <a:ext cx="923330" cy="261003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400" b="1" dirty="0"/>
              <a:t>Valence</a:t>
            </a:r>
          </a:p>
          <a:p>
            <a:endParaRPr 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67E4D45-ECF4-4B84-8EBF-90A6272E70C0}"/>
              </a:ext>
            </a:extLst>
          </p:cNvPr>
          <p:cNvSpPr txBox="1"/>
          <p:nvPr/>
        </p:nvSpPr>
        <p:spPr>
          <a:xfrm>
            <a:off x="2581427" y="585842"/>
            <a:ext cx="207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FD3042-03F4-4392-B4A7-487DD83C57D7}"/>
              </a:ext>
            </a:extLst>
          </p:cNvPr>
          <p:cNvSpPr txBox="1"/>
          <p:nvPr/>
        </p:nvSpPr>
        <p:spPr>
          <a:xfrm>
            <a:off x="8743519" y="585842"/>
            <a:ext cx="207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Very Happy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917BC9-6D58-4035-9A94-12B1DAB1A055}"/>
              </a:ext>
            </a:extLst>
          </p:cNvPr>
          <p:cNvSpPr txBox="1"/>
          <p:nvPr/>
        </p:nvSpPr>
        <p:spPr>
          <a:xfrm>
            <a:off x="8743518" y="5943345"/>
            <a:ext cx="207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Relaxation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220DE9-66C1-414A-9D1A-F7809049F9A3}"/>
              </a:ext>
            </a:extLst>
          </p:cNvPr>
          <p:cNvSpPr txBox="1"/>
          <p:nvPr/>
        </p:nvSpPr>
        <p:spPr>
          <a:xfrm>
            <a:off x="2891406" y="5878612"/>
            <a:ext cx="57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7D530E-BEC2-47E5-B791-FEE399998B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59"/>
          <a:stretch/>
        </p:blipFill>
        <p:spPr>
          <a:xfrm>
            <a:off x="6991120" y="1078942"/>
            <a:ext cx="1662738" cy="15398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85AB4C5-FAD2-4723-AA20-8674B785BC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01" r="19676"/>
          <a:stretch/>
        </p:blipFill>
        <p:spPr>
          <a:xfrm>
            <a:off x="3536760" y="1090022"/>
            <a:ext cx="1662739" cy="153773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549FEB0-D307-4AD9-AD97-F0177BAAFB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48" r="16845"/>
          <a:stretch/>
        </p:blipFill>
        <p:spPr>
          <a:xfrm>
            <a:off x="6991120" y="4239248"/>
            <a:ext cx="1661798" cy="153980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74F1967-630C-4998-BEB6-20D8EAB84DB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9" r="8513"/>
          <a:stretch/>
        </p:blipFill>
        <p:spPr>
          <a:xfrm>
            <a:off x="3536762" y="4230245"/>
            <a:ext cx="1662738" cy="160241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5EEBFF9-52BD-4B00-A8E3-7FD754CEED7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15" t="19613" r="34620" b="22602"/>
          <a:stretch/>
        </p:blipFill>
        <p:spPr>
          <a:xfrm>
            <a:off x="5246703" y="2649985"/>
            <a:ext cx="1662738" cy="160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942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E18C36-61F8-4799-8CD2-764E60D3BF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667676"/>
              </p:ext>
            </p:extLst>
          </p:nvPr>
        </p:nvGraphicFramePr>
        <p:xfrm>
          <a:off x="1756795" y="1012625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90EE84D-7D75-4246-9F26-C24E3DFC0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503218"/>
              </p:ext>
            </p:extLst>
          </p:nvPr>
        </p:nvGraphicFramePr>
        <p:xfrm>
          <a:off x="4865459" y="1012624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773D3A-DC07-4859-8CA0-7CA5A448F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3290876"/>
              </p:ext>
            </p:extLst>
          </p:nvPr>
        </p:nvGraphicFramePr>
        <p:xfrm>
          <a:off x="8052543" y="1012624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38FD586-FC9D-4545-AF72-736DE254E282}"/>
              </a:ext>
            </a:extLst>
          </p:cNvPr>
          <p:cNvSpPr txBox="1"/>
          <p:nvPr/>
        </p:nvSpPr>
        <p:spPr>
          <a:xfrm>
            <a:off x="2450235" y="471603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86FC1B-12E3-4DC0-8C87-67E1B135C019}"/>
              </a:ext>
            </a:extLst>
          </p:cNvPr>
          <p:cNvSpPr txBox="1"/>
          <p:nvPr/>
        </p:nvSpPr>
        <p:spPr>
          <a:xfrm>
            <a:off x="5518211" y="471603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D8103-E5CF-4FB2-B2E9-8D6EF8DB25B3}"/>
              </a:ext>
            </a:extLst>
          </p:cNvPr>
          <p:cNvSpPr txBox="1"/>
          <p:nvPr/>
        </p:nvSpPr>
        <p:spPr>
          <a:xfrm>
            <a:off x="8709779" y="471603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Soil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D0321E-2982-4F17-9798-216B00DC5047}"/>
              </a:ext>
            </a:extLst>
          </p:cNvPr>
          <p:cNvSpPr txBox="1"/>
          <p:nvPr/>
        </p:nvSpPr>
        <p:spPr>
          <a:xfrm rot="10800000">
            <a:off x="1033679" y="1482569"/>
            <a:ext cx="461665" cy="67470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Soil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FF25C4-0596-4C17-BE2D-D9AC5A417E68}"/>
              </a:ext>
            </a:extLst>
          </p:cNvPr>
          <p:cNvSpPr txBox="1"/>
          <p:nvPr/>
        </p:nvSpPr>
        <p:spPr>
          <a:xfrm rot="10800000">
            <a:off x="4205215" y="1333726"/>
            <a:ext cx="738664" cy="9723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People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B27241-2481-478C-9A43-838AA123A946}"/>
              </a:ext>
            </a:extLst>
          </p:cNvPr>
          <p:cNvSpPr txBox="1"/>
          <p:nvPr/>
        </p:nvSpPr>
        <p:spPr>
          <a:xfrm rot="10800000">
            <a:off x="7403371" y="1333727"/>
            <a:ext cx="738664" cy="9723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People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482EB9-40EC-4BFB-A054-D000DB2128CF}"/>
              </a:ext>
            </a:extLst>
          </p:cNvPr>
          <p:cNvSpPr txBox="1"/>
          <p:nvPr/>
        </p:nvSpPr>
        <p:spPr>
          <a:xfrm>
            <a:off x="5308842" y="9938"/>
            <a:ext cx="1572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Arousal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7E04C7-682E-450C-B0C1-C43C45D58463}"/>
              </a:ext>
            </a:extLst>
          </p:cNvPr>
          <p:cNvSpPr txBox="1"/>
          <p:nvPr/>
        </p:nvSpPr>
        <p:spPr>
          <a:xfrm>
            <a:off x="5308842" y="3255576"/>
            <a:ext cx="1572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Valence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1EF0F7-6CEF-420B-912D-54ACAA4078B2}"/>
              </a:ext>
            </a:extLst>
          </p:cNvPr>
          <p:cNvSpPr txBox="1"/>
          <p:nvPr/>
        </p:nvSpPr>
        <p:spPr>
          <a:xfrm>
            <a:off x="1914613" y="774527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37F78A-E958-42B8-8CB5-91B67168810C}"/>
              </a:ext>
            </a:extLst>
          </p:cNvPr>
          <p:cNvSpPr txBox="1"/>
          <p:nvPr/>
        </p:nvSpPr>
        <p:spPr>
          <a:xfrm>
            <a:off x="2450235" y="774527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FC6F2C-F058-4FC5-A32D-4C6ECA7BFAD0}"/>
              </a:ext>
            </a:extLst>
          </p:cNvPr>
          <p:cNvSpPr txBox="1"/>
          <p:nvPr/>
        </p:nvSpPr>
        <p:spPr>
          <a:xfrm>
            <a:off x="3164459" y="774527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10B427-3B56-49C1-BD72-945673FA59C4}"/>
              </a:ext>
            </a:extLst>
          </p:cNvPr>
          <p:cNvSpPr txBox="1"/>
          <p:nvPr/>
        </p:nvSpPr>
        <p:spPr>
          <a:xfrm>
            <a:off x="5011352" y="774527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BF17068-EF7C-4DE1-9504-53927B102238}"/>
              </a:ext>
            </a:extLst>
          </p:cNvPr>
          <p:cNvSpPr txBox="1"/>
          <p:nvPr/>
        </p:nvSpPr>
        <p:spPr>
          <a:xfrm>
            <a:off x="5546974" y="774527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F6416B-7086-459F-B460-1BF948B73091}"/>
              </a:ext>
            </a:extLst>
          </p:cNvPr>
          <p:cNvSpPr txBox="1"/>
          <p:nvPr/>
        </p:nvSpPr>
        <p:spPr>
          <a:xfrm>
            <a:off x="6261198" y="774527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80AD73-7A2D-4476-889D-B15F7F2C7623}"/>
              </a:ext>
            </a:extLst>
          </p:cNvPr>
          <p:cNvSpPr txBox="1"/>
          <p:nvPr/>
        </p:nvSpPr>
        <p:spPr>
          <a:xfrm>
            <a:off x="8142035" y="751014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FC632D8-EC2C-4B03-8E54-4BD58923A2E1}"/>
              </a:ext>
            </a:extLst>
          </p:cNvPr>
          <p:cNvSpPr txBox="1"/>
          <p:nvPr/>
        </p:nvSpPr>
        <p:spPr>
          <a:xfrm>
            <a:off x="8677657" y="751014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C8C14D-173F-499A-BB4C-3E8472D4E992}"/>
              </a:ext>
            </a:extLst>
          </p:cNvPr>
          <p:cNvSpPr txBox="1"/>
          <p:nvPr/>
        </p:nvSpPr>
        <p:spPr>
          <a:xfrm>
            <a:off x="9391881" y="751014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53B1F2-E99A-4E53-B2AF-EB8D1D528483}"/>
              </a:ext>
            </a:extLst>
          </p:cNvPr>
          <p:cNvSpPr txBox="1"/>
          <p:nvPr/>
        </p:nvSpPr>
        <p:spPr>
          <a:xfrm rot="10800000">
            <a:off x="1474151" y="1098755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BE03CAD-E9BC-46F5-B9B5-E385F8D386F2}"/>
              </a:ext>
            </a:extLst>
          </p:cNvPr>
          <p:cNvSpPr txBox="1"/>
          <p:nvPr/>
        </p:nvSpPr>
        <p:spPr>
          <a:xfrm rot="10800000">
            <a:off x="1486076" y="1663764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C494D76-08CA-43BD-B56D-C2CFCF8F3BB3}"/>
              </a:ext>
            </a:extLst>
          </p:cNvPr>
          <p:cNvSpPr txBox="1"/>
          <p:nvPr/>
        </p:nvSpPr>
        <p:spPr>
          <a:xfrm rot="10800000">
            <a:off x="1472606" y="2195854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3DA1FFF-5C83-4867-89C3-E6DCDC995D7C}"/>
              </a:ext>
            </a:extLst>
          </p:cNvPr>
          <p:cNvSpPr txBox="1"/>
          <p:nvPr/>
        </p:nvSpPr>
        <p:spPr>
          <a:xfrm rot="10800000">
            <a:off x="4568359" y="1141819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EAAA589-9680-4BC1-B9A3-23DCC8AEB9B4}"/>
              </a:ext>
            </a:extLst>
          </p:cNvPr>
          <p:cNvSpPr txBox="1"/>
          <p:nvPr/>
        </p:nvSpPr>
        <p:spPr>
          <a:xfrm rot="10800000">
            <a:off x="4580284" y="1706828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8AE743D-4A93-433B-B69C-8735E80138BC}"/>
              </a:ext>
            </a:extLst>
          </p:cNvPr>
          <p:cNvSpPr txBox="1"/>
          <p:nvPr/>
        </p:nvSpPr>
        <p:spPr>
          <a:xfrm rot="10800000">
            <a:off x="4566814" y="2238918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4B32724-74EB-44C1-AE5E-5B1B4B6473EA}"/>
              </a:ext>
            </a:extLst>
          </p:cNvPr>
          <p:cNvSpPr txBox="1"/>
          <p:nvPr/>
        </p:nvSpPr>
        <p:spPr>
          <a:xfrm rot="10800000">
            <a:off x="7781824" y="1141819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ACBBBAE-6BFA-4996-A0A8-4BD08807FC07}"/>
              </a:ext>
            </a:extLst>
          </p:cNvPr>
          <p:cNvSpPr txBox="1"/>
          <p:nvPr/>
        </p:nvSpPr>
        <p:spPr>
          <a:xfrm rot="10800000">
            <a:off x="7793749" y="1706828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20D79A6-3EB7-4E76-B2DD-87C358C395AB}"/>
              </a:ext>
            </a:extLst>
          </p:cNvPr>
          <p:cNvSpPr txBox="1"/>
          <p:nvPr/>
        </p:nvSpPr>
        <p:spPr>
          <a:xfrm rot="10800000">
            <a:off x="7780279" y="2238918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graphicFrame>
        <p:nvGraphicFramePr>
          <p:cNvPr id="99" name="Table 98">
            <a:extLst>
              <a:ext uri="{FF2B5EF4-FFF2-40B4-BE49-F238E27FC236}">
                <a16:creationId xmlns:a16="http://schemas.microsoft.com/office/drawing/2014/main" id="{A8BE991F-D79C-486D-A6A3-C59640BC1F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029961"/>
              </p:ext>
            </p:extLst>
          </p:nvPr>
        </p:nvGraphicFramePr>
        <p:xfrm>
          <a:off x="1756795" y="4258263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graphicFrame>
        <p:nvGraphicFramePr>
          <p:cNvPr id="100" name="Table 99">
            <a:extLst>
              <a:ext uri="{FF2B5EF4-FFF2-40B4-BE49-F238E27FC236}">
                <a16:creationId xmlns:a16="http://schemas.microsoft.com/office/drawing/2014/main" id="{00ECF682-D31E-4A20-9F88-36AD4AACCB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82573"/>
              </p:ext>
            </p:extLst>
          </p:nvPr>
        </p:nvGraphicFramePr>
        <p:xfrm>
          <a:off x="4865459" y="4258262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52F14404-C2EC-46B5-BE07-0272E7D04F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974390"/>
              </p:ext>
            </p:extLst>
          </p:nvPr>
        </p:nvGraphicFramePr>
        <p:xfrm>
          <a:off x="8052543" y="4258262"/>
          <a:ext cx="2016216" cy="192588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672072">
                  <a:extLst>
                    <a:ext uri="{9D8B030D-6E8A-4147-A177-3AD203B41FA5}">
                      <a16:colId xmlns:a16="http://schemas.microsoft.com/office/drawing/2014/main" val="359485825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1278817199"/>
                    </a:ext>
                  </a:extLst>
                </a:gridCol>
                <a:gridCol w="672072">
                  <a:extLst>
                    <a:ext uri="{9D8B030D-6E8A-4147-A177-3AD203B41FA5}">
                      <a16:colId xmlns:a16="http://schemas.microsoft.com/office/drawing/2014/main" val="4096995856"/>
                    </a:ext>
                  </a:extLst>
                </a:gridCol>
              </a:tblGrid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5502215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064767"/>
                  </a:ext>
                </a:extLst>
              </a:tr>
              <a:tr h="641961"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759164"/>
                  </a:ext>
                </a:extLst>
              </a:tr>
            </a:tbl>
          </a:graphicData>
        </a:graphic>
      </p:graphicFrame>
      <p:sp>
        <p:nvSpPr>
          <p:cNvPr id="102" name="TextBox 101">
            <a:extLst>
              <a:ext uri="{FF2B5EF4-FFF2-40B4-BE49-F238E27FC236}">
                <a16:creationId xmlns:a16="http://schemas.microsoft.com/office/drawing/2014/main" id="{0E5F0A90-54EB-494A-892D-7B1AE46E36B9}"/>
              </a:ext>
            </a:extLst>
          </p:cNvPr>
          <p:cNvSpPr txBox="1"/>
          <p:nvPr/>
        </p:nvSpPr>
        <p:spPr>
          <a:xfrm>
            <a:off x="2450235" y="3717241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A71A776-B6D8-4725-AF22-4E8053413AB8}"/>
              </a:ext>
            </a:extLst>
          </p:cNvPr>
          <p:cNvSpPr txBox="1"/>
          <p:nvPr/>
        </p:nvSpPr>
        <p:spPr>
          <a:xfrm>
            <a:off x="5518211" y="3717241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748F731-7503-4413-A327-A0CFE1BCAE79}"/>
              </a:ext>
            </a:extLst>
          </p:cNvPr>
          <p:cNvSpPr txBox="1"/>
          <p:nvPr/>
        </p:nvSpPr>
        <p:spPr>
          <a:xfrm>
            <a:off x="8709779" y="3717241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Soil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F5CB9A5-D918-4F0B-AA69-3E78067BE096}"/>
              </a:ext>
            </a:extLst>
          </p:cNvPr>
          <p:cNvSpPr txBox="1"/>
          <p:nvPr/>
        </p:nvSpPr>
        <p:spPr>
          <a:xfrm rot="10800000">
            <a:off x="1033679" y="4728207"/>
            <a:ext cx="461665" cy="67470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Soil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1E356FB4-B8A3-4131-8BE4-31E5A72FA168}"/>
              </a:ext>
            </a:extLst>
          </p:cNvPr>
          <p:cNvSpPr txBox="1"/>
          <p:nvPr/>
        </p:nvSpPr>
        <p:spPr>
          <a:xfrm rot="10800000">
            <a:off x="4205215" y="4579364"/>
            <a:ext cx="738664" cy="9723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People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925C735-D416-4D37-A098-0868CB581051}"/>
              </a:ext>
            </a:extLst>
          </p:cNvPr>
          <p:cNvSpPr txBox="1"/>
          <p:nvPr/>
        </p:nvSpPr>
        <p:spPr>
          <a:xfrm rot="10800000">
            <a:off x="7403371" y="4579365"/>
            <a:ext cx="738664" cy="9723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dirty="0"/>
              <a:t>People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885CF7E-F138-4379-8A0A-84A64752935F}"/>
              </a:ext>
            </a:extLst>
          </p:cNvPr>
          <p:cNvSpPr txBox="1"/>
          <p:nvPr/>
        </p:nvSpPr>
        <p:spPr>
          <a:xfrm>
            <a:off x="1914613" y="4020165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725257D-0189-4540-9FCE-59768C2FAFAC}"/>
              </a:ext>
            </a:extLst>
          </p:cNvPr>
          <p:cNvSpPr txBox="1"/>
          <p:nvPr/>
        </p:nvSpPr>
        <p:spPr>
          <a:xfrm>
            <a:off x="2450235" y="4020165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A344EE8-3A2B-4748-87C4-4E2E68F029A3}"/>
              </a:ext>
            </a:extLst>
          </p:cNvPr>
          <p:cNvSpPr txBox="1"/>
          <p:nvPr/>
        </p:nvSpPr>
        <p:spPr>
          <a:xfrm>
            <a:off x="3164459" y="4020165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2D7176C-751D-4D77-9B3B-EECD09732A41}"/>
              </a:ext>
            </a:extLst>
          </p:cNvPr>
          <p:cNvSpPr txBox="1"/>
          <p:nvPr/>
        </p:nvSpPr>
        <p:spPr>
          <a:xfrm>
            <a:off x="5011352" y="4020165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B09F32E-7F61-4DB0-8EEA-FA135064548D}"/>
              </a:ext>
            </a:extLst>
          </p:cNvPr>
          <p:cNvSpPr txBox="1"/>
          <p:nvPr/>
        </p:nvSpPr>
        <p:spPr>
          <a:xfrm>
            <a:off x="5546974" y="4020165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74D6212-1859-4D1A-9063-EEDE509E74FC}"/>
              </a:ext>
            </a:extLst>
          </p:cNvPr>
          <p:cNvSpPr txBox="1"/>
          <p:nvPr/>
        </p:nvSpPr>
        <p:spPr>
          <a:xfrm>
            <a:off x="6261198" y="4020165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A3F91F4-7759-4F04-BDC7-ACA375C6A12C}"/>
              </a:ext>
            </a:extLst>
          </p:cNvPr>
          <p:cNvSpPr txBox="1"/>
          <p:nvPr/>
        </p:nvSpPr>
        <p:spPr>
          <a:xfrm>
            <a:off x="8142035" y="3996652"/>
            <a:ext cx="4305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AB7B77A1-28B4-481A-9B53-3F4A5D5EC16E}"/>
              </a:ext>
            </a:extLst>
          </p:cNvPr>
          <p:cNvSpPr txBox="1"/>
          <p:nvPr/>
        </p:nvSpPr>
        <p:spPr>
          <a:xfrm>
            <a:off x="8677657" y="3996652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579D32C7-A3DD-41EF-AFB3-B65106A95E06}"/>
              </a:ext>
            </a:extLst>
          </p:cNvPr>
          <p:cNvSpPr txBox="1"/>
          <p:nvPr/>
        </p:nvSpPr>
        <p:spPr>
          <a:xfrm>
            <a:off x="9391881" y="3996652"/>
            <a:ext cx="714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BFC9585-05BE-4A67-B6FC-D4CA3CD91FA2}"/>
              </a:ext>
            </a:extLst>
          </p:cNvPr>
          <p:cNvSpPr txBox="1"/>
          <p:nvPr/>
        </p:nvSpPr>
        <p:spPr>
          <a:xfrm rot="10800000">
            <a:off x="1474151" y="4344393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FF0E8CB-38CD-4FF5-917A-16FED6836342}"/>
              </a:ext>
            </a:extLst>
          </p:cNvPr>
          <p:cNvSpPr txBox="1"/>
          <p:nvPr/>
        </p:nvSpPr>
        <p:spPr>
          <a:xfrm rot="10800000">
            <a:off x="1486076" y="4909402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9C00CDD-A148-4B7E-AEAE-0B62F50C04DE}"/>
              </a:ext>
            </a:extLst>
          </p:cNvPr>
          <p:cNvSpPr txBox="1"/>
          <p:nvPr/>
        </p:nvSpPr>
        <p:spPr>
          <a:xfrm rot="10800000">
            <a:off x="1472606" y="5441492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A69B1F4-90C1-4F1D-9CBA-AFF5D918F172}"/>
              </a:ext>
            </a:extLst>
          </p:cNvPr>
          <p:cNvSpPr txBox="1"/>
          <p:nvPr/>
        </p:nvSpPr>
        <p:spPr>
          <a:xfrm rot="10800000">
            <a:off x="4568359" y="4387457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D639818-845E-4D13-88F8-0374D738F3A4}"/>
              </a:ext>
            </a:extLst>
          </p:cNvPr>
          <p:cNvSpPr txBox="1"/>
          <p:nvPr/>
        </p:nvSpPr>
        <p:spPr>
          <a:xfrm rot="10800000">
            <a:off x="4580284" y="4952466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5679C4A3-84B2-41F0-8E9A-2E5225F93DB4}"/>
              </a:ext>
            </a:extLst>
          </p:cNvPr>
          <p:cNvSpPr txBox="1"/>
          <p:nvPr/>
        </p:nvSpPr>
        <p:spPr>
          <a:xfrm rot="10800000">
            <a:off x="4566814" y="5484556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8CA8345F-6546-4456-B513-71E096D79D0E}"/>
              </a:ext>
            </a:extLst>
          </p:cNvPr>
          <p:cNvSpPr txBox="1"/>
          <p:nvPr/>
        </p:nvSpPr>
        <p:spPr>
          <a:xfrm rot="10800000">
            <a:off x="7781824" y="4387457"/>
            <a:ext cx="353943" cy="3838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low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F7E16C6E-9ACA-496A-8BCC-51687DB42A08}"/>
              </a:ext>
            </a:extLst>
          </p:cNvPr>
          <p:cNvSpPr txBox="1"/>
          <p:nvPr/>
        </p:nvSpPr>
        <p:spPr>
          <a:xfrm rot="10800000">
            <a:off x="7793749" y="4952466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Medium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5FCB6B4C-69AC-420E-A070-2B125000ED21}"/>
              </a:ext>
            </a:extLst>
          </p:cNvPr>
          <p:cNvSpPr txBox="1"/>
          <p:nvPr/>
        </p:nvSpPr>
        <p:spPr>
          <a:xfrm rot="10800000">
            <a:off x="7780279" y="5484556"/>
            <a:ext cx="353943" cy="61255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100" dirty="0"/>
              <a:t>High</a:t>
            </a:r>
          </a:p>
        </p:txBody>
      </p:sp>
    </p:spTree>
    <p:extLst>
      <p:ext uri="{BB962C8B-B14F-4D97-AF65-F5344CB8AC3E}">
        <p14:creationId xmlns:p14="http://schemas.microsoft.com/office/powerpoint/2010/main" val="2058459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F178EBA-71DC-4965-8AD9-C8503692CC74}"/>
              </a:ext>
            </a:extLst>
          </p:cNvPr>
          <p:cNvGrpSpPr/>
          <p:nvPr/>
        </p:nvGrpSpPr>
        <p:grpSpPr>
          <a:xfrm>
            <a:off x="4965570" y="1003177"/>
            <a:ext cx="1257676" cy="3684233"/>
            <a:chOff x="4637097" y="1029810"/>
            <a:chExt cx="1257676" cy="368423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EDC87DA-3F8E-48C0-A681-D4724AB1D18E}"/>
                </a:ext>
              </a:extLst>
            </p:cNvPr>
            <p:cNvSpPr/>
            <p:nvPr/>
          </p:nvSpPr>
          <p:spPr>
            <a:xfrm>
              <a:off x="4637097" y="1029810"/>
              <a:ext cx="1233997" cy="36842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FCE0468-60DA-4A00-ACF5-6DDC10EE2045}"/>
                </a:ext>
              </a:extLst>
            </p:cNvPr>
            <p:cNvSpPr txBox="1"/>
            <p:nvPr/>
          </p:nvSpPr>
          <p:spPr>
            <a:xfrm>
              <a:off x="4838330" y="1638799"/>
              <a:ext cx="10564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Fuzzy System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189B79A-1263-46E7-9982-CBB2C665ECF7}"/>
                </a:ext>
              </a:extLst>
            </p:cNvPr>
            <p:cNvSpPr txBox="1"/>
            <p:nvPr/>
          </p:nvSpPr>
          <p:spPr>
            <a:xfrm>
              <a:off x="4814651" y="3130254"/>
              <a:ext cx="10564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6</a:t>
              </a:r>
              <a:r>
                <a:rPr lang="en-US" dirty="0"/>
                <a:t> rules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EB0B2B6-42A0-41E2-87A5-69A24B2AB7EA}"/>
              </a:ext>
            </a:extLst>
          </p:cNvPr>
          <p:cNvSpPr txBox="1"/>
          <p:nvPr/>
        </p:nvSpPr>
        <p:spPr>
          <a:xfrm>
            <a:off x="2358491" y="914399"/>
            <a:ext cx="1056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Light(3)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220D29-AF72-4D9D-A4E7-65261974A2A9}"/>
              </a:ext>
            </a:extLst>
          </p:cNvPr>
          <p:cNvSpPr txBox="1"/>
          <p:nvPr/>
        </p:nvSpPr>
        <p:spPr>
          <a:xfrm>
            <a:off x="2324467" y="2625116"/>
            <a:ext cx="1056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Soil(3)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F60754-6CE8-4242-94DD-6F1AC07F0A2F}"/>
              </a:ext>
            </a:extLst>
          </p:cNvPr>
          <p:cNvSpPr txBox="1"/>
          <p:nvPr/>
        </p:nvSpPr>
        <p:spPr>
          <a:xfrm>
            <a:off x="2235691" y="4335833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People(3)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5FD6AC-D625-46A0-A631-18FB59F545D3}"/>
              </a:ext>
            </a:extLst>
          </p:cNvPr>
          <p:cNvSpPr txBox="1"/>
          <p:nvPr/>
        </p:nvSpPr>
        <p:spPr>
          <a:xfrm>
            <a:off x="7750203" y="1242834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Arousal(3)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5DC4D4-E355-441C-89DE-0E25ED666E05}"/>
              </a:ext>
            </a:extLst>
          </p:cNvPr>
          <p:cNvSpPr txBox="1"/>
          <p:nvPr/>
        </p:nvSpPr>
        <p:spPr>
          <a:xfrm>
            <a:off x="7750203" y="3429000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Valence(3)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E8F0F91-2F5A-4B3B-B9BC-736B22EFC208}"/>
              </a:ext>
            </a:extLst>
          </p:cNvPr>
          <p:cNvCxnSpPr/>
          <p:nvPr/>
        </p:nvCxnSpPr>
        <p:spPr>
          <a:xfrm>
            <a:off x="3213717" y="1100831"/>
            <a:ext cx="1751853" cy="11576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370B6F8-AE52-4C3A-9168-58B04A74B8CB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3037643" y="2845293"/>
            <a:ext cx="192792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2E0F78F-A865-4C65-A064-63092507059D}"/>
              </a:ext>
            </a:extLst>
          </p:cNvPr>
          <p:cNvCxnSpPr>
            <a:cxnSpLocks/>
          </p:cNvCxnSpPr>
          <p:nvPr/>
        </p:nvCxnSpPr>
        <p:spPr>
          <a:xfrm flipV="1">
            <a:off x="3268471" y="3336673"/>
            <a:ext cx="1697099" cy="11962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AECFDC8-EC39-4069-A084-EA2475222055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6199567" y="1427500"/>
            <a:ext cx="1550636" cy="11976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7AB3908-612F-4777-8CAC-E972ECD20A8D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6223246" y="2877280"/>
            <a:ext cx="1526957" cy="7363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5519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B9FF03-7CD6-4BED-9408-23D0EBDD141B}"/>
              </a:ext>
            </a:extLst>
          </p:cNvPr>
          <p:cNvSpPr txBox="1"/>
          <p:nvPr/>
        </p:nvSpPr>
        <p:spPr>
          <a:xfrm>
            <a:off x="1731142" y="1677840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Arousal(3)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4F50AC-13A7-4797-8EF2-1649AA3DE80C}"/>
              </a:ext>
            </a:extLst>
          </p:cNvPr>
          <p:cNvSpPr txBox="1"/>
          <p:nvPr/>
        </p:nvSpPr>
        <p:spPr>
          <a:xfrm>
            <a:off x="1731142" y="3864006"/>
            <a:ext cx="123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Valence(3)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DD7254A-3A95-4638-83B6-2C6464BC46D8}"/>
              </a:ext>
            </a:extLst>
          </p:cNvPr>
          <p:cNvGrpSpPr/>
          <p:nvPr/>
        </p:nvGrpSpPr>
        <p:grpSpPr>
          <a:xfrm>
            <a:off x="4441787" y="2070235"/>
            <a:ext cx="1233997" cy="1589103"/>
            <a:chOff x="4637097" y="1029810"/>
            <a:chExt cx="1233997" cy="36842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ADB92B4-99A0-4EFE-8FDE-64AF76B32922}"/>
                </a:ext>
              </a:extLst>
            </p:cNvPr>
            <p:cNvSpPr/>
            <p:nvPr/>
          </p:nvSpPr>
          <p:spPr>
            <a:xfrm>
              <a:off x="4637097" y="1029810"/>
              <a:ext cx="1233997" cy="36842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29B35F-7D91-43CA-88C9-4640869C3B3A}"/>
                </a:ext>
              </a:extLst>
            </p:cNvPr>
            <p:cNvSpPr txBox="1"/>
            <p:nvPr/>
          </p:nvSpPr>
          <p:spPr>
            <a:xfrm>
              <a:off x="4725873" y="2443789"/>
              <a:ext cx="1056443" cy="856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72E9E3C-1B78-47F2-AE9E-36AA190B09C9}"/>
              </a:ext>
            </a:extLst>
          </p:cNvPr>
          <p:cNvSpPr txBox="1"/>
          <p:nvPr/>
        </p:nvSpPr>
        <p:spPr>
          <a:xfrm>
            <a:off x="4663729" y="2657057"/>
            <a:ext cx="949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5</a:t>
            </a:r>
            <a:r>
              <a:rPr lang="en-US" dirty="0"/>
              <a:t> rules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95D19C-478C-409C-AA63-D5382738BE08}"/>
              </a:ext>
            </a:extLst>
          </p:cNvPr>
          <p:cNvSpPr txBox="1"/>
          <p:nvPr/>
        </p:nvSpPr>
        <p:spPr>
          <a:xfrm>
            <a:off x="7219022" y="1208803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Very Happy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55FDCD-5749-49C6-9A9A-5F6D5D9093B2}"/>
              </a:ext>
            </a:extLst>
          </p:cNvPr>
          <p:cNvSpPr txBox="1"/>
          <p:nvPr/>
        </p:nvSpPr>
        <p:spPr>
          <a:xfrm>
            <a:off x="7219022" y="2124683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Relaxation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D5EF45-27BD-4753-A92C-C6C0ED9475EE}"/>
              </a:ext>
            </a:extLst>
          </p:cNvPr>
          <p:cNvSpPr txBox="1"/>
          <p:nvPr/>
        </p:nvSpPr>
        <p:spPr>
          <a:xfrm>
            <a:off x="7319635" y="4129363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09D9E9-3EE1-4606-9E21-9AEB129653F8}"/>
              </a:ext>
            </a:extLst>
          </p:cNvPr>
          <p:cNvSpPr txBox="1"/>
          <p:nvPr/>
        </p:nvSpPr>
        <p:spPr>
          <a:xfrm>
            <a:off x="7319635" y="5064348"/>
            <a:ext cx="83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49799C-7678-4768-8E33-848A32E2A12B}"/>
              </a:ext>
            </a:extLst>
          </p:cNvPr>
          <p:cNvSpPr txBox="1"/>
          <p:nvPr/>
        </p:nvSpPr>
        <p:spPr>
          <a:xfrm>
            <a:off x="7319635" y="3059668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EEC38E9-936B-40CD-A0C5-8D9E7206936E}"/>
              </a:ext>
            </a:extLst>
          </p:cNvPr>
          <p:cNvCxnSpPr>
            <a:cxnSpLocks/>
          </p:cNvCxnSpPr>
          <p:nvPr/>
        </p:nvCxnSpPr>
        <p:spPr>
          <a:xfrm>
            <a:off x="2800905" y="1891786"/>
            <a:ext cx="1640880" cy="6022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A108B54-55BE-44DC-A083-87A5E1B51E59}"/>
              </a:ext>
            </a:extLst>
          </p:cNvPr>
          <p:cNvCxnSpPr>
            <a:cxnSpLocks/>
          </p:cNvCxnSpPr>
          <p:nvPr/>
        </p:nvCxnSpPr>
        <p:spPr>
          <a:xfrm flipV="1">
            <a:off x="2800905" y="2993994"/>
            <a:ext cx="1640880" cy="10440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E3CF903-27D4-4CB0-B64E-5DA5D465BFEE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5651364" y="1393469"/>
            <a:ext cx="1567658" cy="11082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4D92513-6DE1-46BB-BAE0-A7B783890AF3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5683171" y="2309349"/>
            <a:ext cx="1535851" cy="4267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BF676E4-1CEC-4865-BC73-3175C9FF31CC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5685386" y="2937162"/>
            <a:ext cx="1634249" cy="3071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1BF27E3-96C6-4178-B6A6-1CF4B255612A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683171" y="3146311"/>
            <a:ext cx="1636464" cy="11677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5BAD5DD-0BF1-4341-9BD7-74E6EDF64339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683171" y="3364947"/>
            <a:ext cx="1636464" cy="18840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301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21C2155-D0E9-4750-A29B-8E6720672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2891669"/>
              </p:ext>
            </p:extLst>
          </p:nvPr>
        </p:nvGraphicFramePr>
        <p:xfrm>
          <a:off x="1099596" y="550027"/>
          <a:ext cx="8773605" cy="5296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4721">
                  <a:extLst>
                    <a:ext uri="{9D8B030D-6E8A-4147-A177-3AD203B41FA5}">
                      <a16:colId xmlns:a16="http://schemas.microsoft.com/office/drawing/2014/main" val="2450207869"/>
                    </a:ext>
                  </a:extLst>
                </a:gridCol>
                <a:gridCol w="1754721">
                  <a:extLst>
                    <a:ext uri="{9D8B030D-6E8A-4147-A177-3AD203B41FA5}">
                      <a16:colId xmlns:a16="http://schemas.microsoft.com/office/drawing/2014/main" val="3032049315"/>
                    </a:ext>
                  </a:extLst>
                </a:gridCol>
                <a:gridCol w="1754721">
                  <a:extLst>
                    <a:ext uri="{9D8B030D-6E8A-4147-A177-3AD203B41FA5}">
                      <a16:colId xmlns:a16="http://schemas.microsoft.com/office/drawing/2014/main" val="2497803597"/>
                    </a:ext>
                  </a:extLst>
                </a:gridCol>
                <a:gridCol w="1754721">
                  <a:extLst>
                    <a:ext uri="{9D8B030D-6E8A-4147-A177-3AD203B41FA5}">
                      <a16:colId xmlns:a16="http://schemas.microsoft.com/office/drawing/2014/main" val="3460737542"/>
                    </a:ext>
                  </a:extLst>
                </a:gridCol>
                <a:gridCol w="1754721">
                  <a:extLst>
                    <a:ext uri="{9D8B030D-6E8A-4147-A177-3AD203B41FA5}">
                      <a16:colId xmlns:a16="http://schemas.microsoft.com/office/drawing/2014/main" val="2895179640"/>
                    </a:ext>
                  </a:extLst>
                </a:gridCol>
              </a:tblGrid>
              <a:tr h="8827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    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8483400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Dance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Smile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Fast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Small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980808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Sleeping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Smile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Slow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Small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141481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Neutral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Neutral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No Particle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Small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41305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Walk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Red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Fire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Big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4832745"/>
                  </a:ext>
                </a:extLst>
              </a:tr>
              <a:tr h="8827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Cry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Sad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Tear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Small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29185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0B81B15-6BA9-4E13-8ABB-D9183E3EEA02}"/>
              </a:ext>
            </a:extLst>
          </p:cNvPr>
          <p:cNvSpPr txBox="1"/>
          <p:nvPr/>
        </p:nvSpPr>
        <p:spPr>
          <a:xfrm>
            <a:off x="1384913" y="1731519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Very Happy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4D2EE9-FA45-4B45-9086-6E0FACEB81F9}"/>
              </a:ext>
            </a:extLst>
          </p:cNvPr>
          <p:cNvSpPr txBox="1"/>
          <p:nvPr/>
        </p:nvSpPr>
        <p:spPr>
          <a:xfrm>
            <a:off x="1433737" y="2563760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Relaxation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FDE806-3001-4D50-AE28-8243123B2B3C}"/>
              </a:ext>
            </a:extLst>
          </p:cNvPr>
          <p:cNvSpPr txBox="1"/>
          <p:nvPr/>
        </p:nvSpPr>
        <p:spPr>
          <a:xfrm>
            <a:off x="1628534" y="4244591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524211-EFF8-44A5-925B-18D14268095B}"/>
              </a:ext>
            </a:extLst>
          </p:cNvPr>
          <p:cNvSpPr txBox="1"/>
          <p:nvPr/>
        </p:nvSpPr>
        <p:spPr>
          <a:xfrm>
            <a:off x="1737057" y="5228195"/>
            <a:ext cx="83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0A3964-AB56-4366-A8CF-FFB66AFDEBB6}"/>
              </a:ext>
            </a:extLst>
          </p:cNvPr>
          <p:cNvSpPr txBox="1"/>
          <p:nvPr/>
        </p:nvSpPr>
        <p:spPr>
          <a:xfrm>
            <a:off x="1600446" y="3381502"/>
            <a:ext cx="143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C1EA24-0526-4723-B89F-DE8B2F5D7CDF}"/>
              </a:ext>
            </a:extLst>
          </p:cNvPr>
          <p:cNvSpPr txBox="1"/>
          <p:nvPr/>
        </p:nvSpPr>
        <p:spPr>
          <a:xfrm>
            <a:off x="3187820" y="775007"/>
            <a:ext cx="181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Animation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279184-0229-4231-A549-529CD9B03018}"/>
              </a:ext>
            </a:extLst>
          </p:cNvPr>
          <p:cNvSpPr txBox="1"/>
          <p:nvPr/>
        </p:nvSpPr>
        <p:spPr>
          <a:xfrm>
            <a:off x="4998865" y="775007"/>
            <a:ext cx="181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Material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C8BFA4-9B25-4301-8BB6-B39A26C96917}"/>
              </a:ext>
            </a:extLst>
          </p:cNvPr>
          <p:cNvSpPr txBox="1"/>
          <p:nvPr/>
        </p:nvSpPr>
        <p:spPr>
          <a:xfrm>
            <a:off x="6809910" y="775007"/>
            <a:ext cx="181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Particle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7D984A4-2EA4-420A-884C-7F6687691075}"/>
              </a:ext>
            </a:extLst>
          </p:cNvPr>
          <p:cNvGrpSpPr/>
          <p:nvPr/>
        </p:nvGrpSpPr>
        <p:grpSpPr>
          <a:xfrm>
            <a:off x="5202114" y="4429257"/>
            <a:ext cx="588607" cy="533375"/>
            <a:chOff x="5787209" y="4168127"/>
            <a:chExt cx="831338" cy="84029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552F704-2134-43FA-8C98-5CB334854323}"/>
                </a:ext>
              </a:extLst>
            </p:cNvPr>
            <p:cNvSpPr/>
            <p:nvPr/>
          </p:nvSpPr>
          <p:spPr>
            <a:xfrm>
              <a:off x="5807720" y="4168127"/>
              <a:ext cx="810827" cy="75582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4583D-D314-4323-AF22-C46DB155BD92}"/>
                </a:ext>
              </a:extLst>
            </p:cNvPr>
            <p:cNvCxnSpPr>
              <a:cxnSpLocks/>
            </p:cNvCxnSpPr>
            <p:nvPr/>
          </p:nvCxnSpPr>
          <p:spPr>
            <a:xfrm>
              <a:off x="6030897" y="4315175"/>
              <a:ext cx="148089" cy="1846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45C7F9E-FCAC-4019-89AC-32651F6603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15168" y="4315175"/>
              <a:ext cx="138222" cy="1524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AB35560D-F505-4241-8670-DC2521C86F40}"/>
                </a:ext>
              </a:extLst>
            </p:cNvPr>
            <p:cNvSpPr/>
            <p:nvPr/>
          </p:nvSpPr>
          <p:spPr>
            <a:xfrm rot="20033603">
              <a:off x="5787209" y="4724571"/>
              <a:ext cx="645670" cy="283850"/>
            </a:xfrm>
            <a:prstGeom prst="arc">
              <a:avLst>
                <a:gd name="adj1" fmla="val 17158429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60BA1C7-40F9-4734-BF2B-8DBF4F7A2BD3}"/>
              </a:ext>
            </a:extLst>
          </p:cNvPr>
          <p:cNvGrpSpPr/>
          <p:nvPr/>
        </p:nvGrpSpPr>
        <p:grpSpPr>
          <a:xfrm>
            <a:off x="5235144" y="3536381"/>
            <a:ext cx="522548" cy="428906"/>
            <a:chOff x="5573452" y="3277927"/>
            <a:chExt cx="810827" cy="75582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0F2F1C-F12E-4672-A116-FCFA75C03143}"/>
                </a:ext>
              </a:extLst>
            </p:cNvPr>
            <p:cNvSpPr/>
            <p:nvPr/>
          </p:nvSpPr>
          <p:spPr>
            <a:xfrm>
              <a:off x="5573452" y="3277927"/>
              <a:ext cx="810827" cy="75582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DE92DFA-0C27-47E4-B1BC-885852FE1F36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53" y="3470508"/>
              <a:ext cx="2811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7D41AC2-56B1-4724-8B07-4C1F80EC1A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4979" y="3457795"/>
              <a:ext cx="246887" cy="1232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EEA4DE6-955B-4B2E-866A-063EE7D31F27}"/>
                </a:ext>
              </a:extLst>
            </p:cNvPr>
            <p:cNvCxnSpPr>
              <a:cxnSpLocks/>
            </p:cNvCxnSpPr>
            <p:nvPr/>
          </p:nvCxnSpPr>
          <p:spPr>
            <a:xfrm>
              <a:off x="5776726" y="3804402"/>
              <a:ext cx="48240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DC93EF4-67D7-4265-8891-DD050835536C}"/>
              </a:ext>
            </a:extLst>
          </p:cNvPr>
          <p:cNvSpPr txBox="1"/>
          <p:nvPr/>
        </p:nvSpPr>
        <p:spPr>
          <a:xfrm>
            <a:off x="8533658" y="775007"/>
            <a:ext cx="1811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 </a:t>
            </a:r>
          </a:p>
        </p:txBody>
      </p:sp>
    </p:spTree>
    <p:extLst>
      <p:ext uri="{BB962C8B-B14F-4D97-AF65-F5344CB8AC3E}">
        <p14:creationId xmlns:p14="http://schemas.microsoft.com/office/powerpoint/2010/main" val="1744306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11642</TotalTime>
  <Words>190</Words>
  <Application>Microsoft Office PowerPoint</Application>
  <PresentationFormat>Widescreen</PresentationFormat>
  <Paragraphs>180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guan jie</dc:creator>
  <cp:lastModifiedBy>guan jie</cp:lastModifiedBy>
  <cp:revision>12</cp:revision>
  <dcterms:created xsi:type="dcterms:W3CDTF">2019-07-31T19:00:12Z</dcterms:created>
  <dcterms:modified xsi:type="dcterms:W3CDTF">2019-11-17T04:19:55Z</dcterms:modified>
</cp:coreProperties>
</file>

<file path=docProps/thumbnail.jpeg>
</file>